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Open Sans" panose="020B0606030504020204" pitchFamily="34" charset="0"/>
      <p:regular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17055" y="8056999"/>
            <a:ext cx="16642370" cy="3223068"/>
            <a:chOff x="0" y="0"/>
            <a:chExt cx="22189827" cy="429742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112" r="4112" b="13374"/>
            <a:stretch>
              <a:fillRect/>
            </a:stretch>
          </p:blipFill>
          <p:spPr>
            <a:xfrm>
              <a:off x="0" y="0"/>
              <a:ext cx="22189827" cy="4297423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710862" y="547673"/>
            <a:ext cx="7467650" cy="3469346"/>
          </a:xfrm>
          <a:custGeom>
            <a:avLst/>
            <a:gdLst/>
            <a:ahLst/>
            <a:cxnLst/>
            <a:rect l="l" t="t" r="r" b="b"/>
            <a:pathLst>
              <a:path w="7467650" h="3469346">
                <a:moveTo>
                  <a:pt x="0" y="0"/>
                </a:moveTo>
                <a:lnTo>
                  <a:pt x="7467650" y="0"/>
                </a:lnTo>
                <a:lnTo>
                  <a:pt x="7467650" y="3469346"/>
                </a:lnTo>
                <a:lnTo>
                  <a:pt x="0" y="34693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/>
          <p:cNvSpPr/>
          <p:nvPr/>
        </p:nvSpPr>
        <p:spPr>
          <a:xfrm>
            <a:off x="5294950" y="6237102"/>
            <a:ext cx="1196435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CO"/>
          </a:p>
        </p:txBody>
      </p:sp>
      <p:sp>
        <p:nvSpPr>
          <p:cNvPr id="6" name="TextBox 6"/>
          <p:cNvSpPr txBox="1"/>
          <p:nvPr/>
        </p:nvSpPr>
        <p:spPr>
          <a:xfrm>
            <a:off x="5323525" y="5029200"/>
            <a:ext cx="8510826" cy="962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Titulo de la conferencia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90325" y="6565253"/>
            <a:ext cx="9385588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16B5A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Nombre del conferencista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90325" y="7272774"/>
            <a:ext cx="9385588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Instituto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90325" y="7980295"/>
            <a:ext cx="9385588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Ciudad</a:t>
            </a:r>
          </a:p>
        </p:txBody>
      </p:sp>
      <p:sp>
        <p:nvSpPr>
          <p:cNvPr id="10" name="Freeform 10"/>
          <p:cNvSpPr/>
          <p:nvPr/>
        </p:nvSpPr>
        <p:spPr>
          <a:xfrm rot="-287712">
            <a:off x="-451828" y="4294085"/>
            <a:ext cx="8928349" cy="7434405"/>
          </a:xfrm>
          <a:custGeom>
            <a:avLst/>
            <a:gdLst/>
            <a:ahLst/>
            <a:cxnLst/>
            <a:rect l="l" t="t" r="r" b="b"/>
            <a:pathLst>
              <a:path w="8928349" h="7434405">
                <a:moveTo>
                  <a:pt x="0" y="0"/>
                </a:moveTo>
                <a:lnTo>
                  <a:pt x="8928349" y="0"/>
                </a:lnTo>
                <a:lnTo>
                  <a:pt x="8928349" y="7434405"/>
                </a:lnTo>
                <a:lnTo>
                  <a:pt x="0" y="74344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7000"/>
            </a:blip>
            <a:stretch>
              <a:fillRect l="-32300" t="-12985" r="-4430" b="-12906"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63790" y="1600056"/>
            <a:ext cx="11495510" cy="0"/>
          </a:xfrm>
          <a:prstGeom prst="line">
            <a:avLst/>
          </a:prstGeom>
          <a:ln w="38100" cap="flat">
            <a:solidFill>
              <a:srgbClr val="16B5A6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13731595" y="1761981"/>
            <a:ext cx="4556405" cy="7724917"/>
          </a:xfrm>
          <a:custGeom>
            <a:avLst/>
            <a:gdLst/>
            <a:ahLst/>
            <a:cxnLst/>
            <a:rect l="l" t="t" r="r" b="b"/>
            <a:pathLst>
              <a:path w="4556405" h="7724917">
                <a:moveTo>
                  <a:pt x="0" y="0"/>
                </a:moveTo>
                <a:lnTo>
                  <a:pt x="4556405" y="0"/>
                </a:lnTo>
                <a:lnTo>
                  <a:pt x="4556405" y="7724917"/>
                </a:lnTo>
                <a:lnTo>
                  <a:pt x="0" y="7724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29" t="-941" r="-1474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4"/>
          <p:cNvSpPr txBox="1"/>
          <p:nvPr/>
        </p:nvSpPr>
        <p:spPr>
          <a:xfrm>
            <a:off x="5763790" y="785999"/>
            <a:ext cx="11495510" cy="795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 b="1">
                <a:solidFill>
                  <a:srgbClr val="16B5A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Titulo de la diapositiva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6" name="TextBox 6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2</a:t>
            </a:r>
          </a:p>
        </p:txBody>
      </p:sp>
      <p:sp>
        <p:nvSpPr>
          <p:cNvPr id="7" name="Freeform 7"/>
          <p:cNvSpPr/>
          <p:nvPr/>
        </p:nvSpPr>
        <p:spPr>
          <a:xfrm>
            <a:off x="692253" y="624964"/>
            <a:ext cx="4121260" cy="1914668"/>
          </a:xfrm>
          <a:custGeom>
            <a:avLst/>
            <a:gdLst/>
            <a:ahLst/>
            <a:cxnLst/>
            <a:rect l="l" t="t" r="r" b="b"/>
            <a:pathLst>
              <a:path w="4121260" h="1914668">
                <a:moveTo>
                  <a:pt x="0" y="0"/>
                </a:moveTo>
                <a:lnTo>
                  <a:pt x="4121259" y="0"/>
                </a:lnTo>
                <a:lnTo>
                  <a:pt x="4121259" y="1914668"/>
                </a:lnTo>
                <a:lnTo>
                  <a:pt x="0" y="1914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8" name="Group 8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9" name="TextBox 9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0" name="AutoShape 10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40387"/>
            <a:ext cx="7569625" cy="5252970"/>
            <a:chOff x="0" y="0"/>
            <a:chExt cx="10092833" cy="700396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9577" b="9577"/>
            <a:stretch>
              <a:fillRect/>
            </a:stretch>
          </p:blipFill>
          <p:spPr>
            <a:xfrm>
              <a:off x="0" y="0"/>
              <a:ext cx="10092833" cy="7003960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5" name="AutoShape 5"/>
          <p:cNvSpPr/>
          <p:nvPr/>
        </p:nvSpPr>
        <p:spPr>
          <a:xfrm flipV="1">
            <a:off x="9291878" y="3540387"/>
            <a:ext cx="0" cy="5252970"/>
          </a:xfrm>
          <a:prstGeom prst="line">
            <a:avLst/>
          </a:prstGeom>
          <a:ln w="38100" cap="flat">
            <a:solidFill>
              <a:srgbClr val="16B5A6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6" name="TextBox 6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87203" y="3454662"/>
            <a:ext cx="2433395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 dirty="0" err="1">
                <a:solidFill>
                  <a:srgbClr val="16B5A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Subtítulo</a:t>
            </a:r>
            <a:endParaRPr lang="en-US" sz="4000" b="1" dirty="0">
              <a:solidFill>
                <a:srgbClr val="16B5A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987202" y="4281652"/>
            <a:ext cx="4947995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Agregar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algo de </a:t>
            </a:r>
            <a:r>
              <a:rPr lang="en-US" sz="3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</a:t>
            </a: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Titulo de la diapositiva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5" name="AutoShape 15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87789" y="2253649"/>
            <a:ext cx="6362136" cy="6571934"/>
            <a:chOff x="0" y="0"/>
            <a:chExt cx="8482848" cy="876257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596" r="1596"/>
            <a:stretch>
              <a:fillRect/>
            </a:stretch>
          </p:blipFill>
          <p:spPr>
            <a:xfrm>
              <a:off x="0" y="0"/>
              <a:ext cx="8482848" cy="8762578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028700" y="3157687"/>
            <a:ext cx="10634362" cy="5509728"/>
            <a:chOff x="0" y="0"/>
            <a:chExt cx="14179150" cy="734630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68192" cy="1102490"/>
              <a:chOff x="0" y="0"/>
              <a:chExt cx="854773" cy="68877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390237" y="309227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01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0" y="1244534"/>
              <a:ext cx="1368192" cy="1102490"/>
              <a:chOff x="0" y="0"/>
              <a:chExt cx="854773" cy="68877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390237" y="1553761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02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0" y="2494354"/>
              <a:ext cx="1368192" cy="1102490"/>
              <a:chOff x="0" y="0"/>
              <a:chExt cx="854773" cy="68877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390237" y="2803581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03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0" y="3744174"/>
              <a:ext cx="1368192" cy="1102490"/>
              <a:chOff x="0" y="0"/>
              <a:chExt cx="854773" cy="68877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390237" y="4053401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04</a:t>
              </a:r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0" y="4993994"/>
              <a:ext cx="1368192" cy="1102490"/>
              <a:chOff x="0" y="0"/>
              <a:chExt cx="854773" cy="688777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390237" y="5303221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05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0" y="6243813"/>
              <a:ext cx="1368192" cy="1102490"/>
              <a:chOff x="0" y="0"/>
              <a:chExt cx="854773" cy="688777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54773" cy="688777"/>
              </a:xfrm>
              <a:custGeom>
                <a:avLst/>
                <a:gdLst/>
                <a:ahLst/>
                <a:cxnLst/>
                <a:rect l="l" t="t" r="r" b="b"/>
                <a:pathLst>
                  <a:path w="854773" h="688777">
                    <a:moveTo>
                      <a:pt x="427387" y="0"/>
                    </a:moveTo>
                    <a:cubicBezTo>
                      <a:pt x="191347" y="0"/>
                      <a:pt x="0" y="154188"/>
                      <a:pt x="0" y="344388"/>
                    </a:cubicBezTo>
                    <a:cubicBezTo>
                      <a:pt x="0" y="534589"/>
                      <a:pt x="191347" y="688777"/>
                      <a:pt x="427387" y="688777"/>
                    </a:cubicBezTo>
                    <a:cubicBezTo>
                      <a:pt x="663426" y="688777"/>
                      <a:pt x="854773" y="534589"/>
                      <a:pt x="854773" y="344388"/>
                    </a:cubicBezTo>
                    <a:cubicBezTo>
                      <a:pt x="854773" y="154188"/>
                      <a:pt x="663426" y="0"/>
                      <a:pt x="427387" y="0"/>
                    </a:cubicBezTo>
                    <a:close/>
                  </a:path>
                </a:pathLst>
              </a:custGeom>
              <a:ln w="38100" cap="sq">
                <a:solidFill>
                  <a:srgbClr val="22B5A3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80135" y="7423"/>
                <a:ext cx="694503" cy="6167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390237" y="6553040"/>
              <a:ext cx="587717" cy="436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</a:pPr>
              <a:r>
                <a:rPr lang="en-US" sz="1933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06</a:t>
              </a:r>
            </a:p>
          </p:txBody>
        </p:sp>
        <p:sp>
          <p:nvSpPr>
            <p:cNvPr id="30" name="AutoShape 30"/>
            <p:cNvSpPr/>
            <p:nvPr/>
          </p:nvSpPr>
          <p:spPr>
            <a:xfrm>
              <a:off x="5318768" y="845903"/>
              <a:ext cx="8847470" cy="0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57461" y="199437"/>
              <a:ext cx="3303078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Introducción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757461" y="1443971"/>
              <a:ext cx="2452696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Objetivos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798294" y="2688505"/>
              <a:ext cx="3221413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Metodología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757461" y="3933039"/>
              <a:ext cx="2839394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Resultados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757461" y="5177573"/>
              <a:ext cx="2475129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Discusión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836221" y="6422107"/>
              <a:ext cx="3386357" cy="64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Conclusiones</a:t>
              </a:r>
            </a:p>
          </p:txBody>
        </p:sp>
        <p:sp>
          <p:nvSpPr>
            <p:cNvPr id="37" name="AutoShape 37"/>
            <p:cNvSpPr/>
            <p:nvPr/>
          </p:nvSpPr>
          <p:spPr>
            <a:xfrm>
              <a:off x="4400440" y="2070394"/>
              <a:ext cx="9765798" cy="20043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38" name="AutoShape 38"/>
            <p:cNvSpPr/>
            <p:nvPr/>
          </p:nvSpPr>
          <p:spPr>
            <a:xfrm>
              <a:off x="5318768" y="3310416"/>
              <a:ext cx="8847470" cy="0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39" name="AutoShape 39"/>
            <p:cNvSpPr/>
            <p:nvPr/>
          </p:nvSpPr>
          <p:spPr>
            <a:xfrm>
              <a:off x="4829262" y="4579505"/>
              <a:ext cx="9349887" cy="0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40" name="AutoShape 40"/>
            <p:cNvSpPr/>
            <p:nvPr/>
          </p:nvSpPr>
          <p:spPr>
            <a:xfrm>
              <a:off x="4416095" y="5799484"/>
              <a:ext cx="9750143" cy="24555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41" name="AutoShape 41"/>
            <p:cNvSpPr/>
            <p:nvPr/>
          </p:nvSpPr>
          <p:spPr>
            <a:xfrm>
              <a:off x="5331680" y="7068573"/>
              <a:ext cx="8847470" cy="0"/>
            </a:xfrm>
            <a:prstGeom prst="line">
              <a:avLst/>
            </a:prstGeom>
            <a:ln w="48942" cap="flat">
              <a:solidFill>
                <a:srgbClr val="16B5A6"/>
              </a:solidFill>
              <a:prstDash val="sysDot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4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45" name="AutoShape 45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Agenda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48" name="TextBox 48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49" name="AutoShape 49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71137"/>
            <a:ext cx="16230600" cy="5920463"/>
            <a:chOff x="0" y="0"/>
            <a:chExt cx="21640800" cy="789395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6803" b="6803"/>
            <a:stretch>
              <a:fillRect/>
            </a:stretch>
          </p:blipFill>
          <p:spPr>
            <a:xfrm>
              <a:off x="0" y="0"/>
              <a:ext cx="21640800" cy="7893951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AutoShape 7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Imagen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5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71137"/>
            <a:ext cx="5847788" cy="5798312"/>
            <a:chOff x="0" y="0"/>
            <a:chExt cx="7797051" cy="773108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8412" r="29005"/>
            <a:stretch>
              <a:fillRect/>
            </a:stretch>
          </p:blipFill>
          <p:spPr>
            <a:xfrm>
              <a:off x="0" y="0"/>
              <a:ext cx="7797051" cy="7731083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AutoShape 7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Resultados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1" name="AutoShape 11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6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429021" y="3071137"/>
            <a:ext cx="4381979" cy="2825978"/>
            <a:chOff x="0" y="0"/>
            <a:chExt cx="5842639" cy="3767971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/>
            <a:srcRect l="16968" r="17561"/>
            <a:stretch>
              <a:fillRect/>
            </a:stretch>
          </p:blipFill>
          <p:spPr>
            <a:xfrm>
              <a:off x="0" y="0"/>
              <a:ext cx="5842639" cy="3767971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7461972" y="6043471"/>
            <a:ext cx="4381979" cy="2825978"/>
            <a:chOff x="0" y="0"/>
            <a:chExt cx="5842639" cy="3767971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"/>
            <a:srcRect l="16968" r="17561"/>
            <a:stretch>
              <a:fillRect/>
            </a:stretch>
          </p:blipFill>
          <p:spPr>
            <a:xfrm>
              <a:off x="0" y="0"/>
              <a:ext cx="5842639" cy="3767971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>
            <a:off x="12121881" y="3071137"/>
            <a:ext cx="4381979" cy="2825978"/>
            <a:chOff x="0" y="0"/>
            <a:chExt cx="5842639" cy="3767971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/>
            <a:srcRect l="16968" r="17561"/>
            <a:stretch>
              <a:fillRect/>
            </a:stretch>
          </p:blipFill>
          <p:spPr>
            <a:xfrm>
              <a:off x="0" y="0"/>
              <a:ext cx="5842639" cy="3767971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12121881" y="6043471"/>
            <a:ext cx="4381979" cy="2825978"/>
            <a:chOff x="0" y="0"/>
            <a:chExt cx="5842639" cy="3767971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"/>
            <a:srcRect l="16968" r="17561"/>
            <a:stretch>
              <a:fillRect/>
            </a:stretch>
          </p:blipFill>
          <p:spPr>
            <a:xfrm>
              <a:off x="0" y="0"/>
              <a:ext cx="5842639" cy="3767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4707" y="2866460"/>
            <a:ext cx="14764791" cy="6039415"/>
            <a:chOff x="0" y="0"/>
            <a:chExt cx="19686388" cy="8052554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865" b="10326"/>
            <a:stretch>
              <a:fillRect/>
            </a:stretch>
          </p:blipFill>
          <p:spPr>
            <a:xfrm>
              <a:off x="0" y="0"/>
              <a:ext cx="19686388" cy="8052554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AutoShape 7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Gráficos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1" name="AutoShape 11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2321" y="3469363"/>
            <a:ext cx="14683357" cy="4821107"/>
            <a:chOff x="0" y="0"/>
            <a:chExt cx="19577810" cy="642814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7166" b="17166"/>
            <a:stretch>
              <a:fillRect/>
            </a:stretch>
          </p:blipFill>
          <p:spPr>
            <a:xfrm>
              <a:off x="0" y="0"/>
              <a:ext cx="19577810" cy="6428142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1028700" y="9239250"/>
            <a:ext cx="16230600" cy="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692253" y="624964"/>
            <a:ext cx="16567047" cy="1914668"/>
            <a:chOff x="0" y="0"/>
            <a:chExt cx="22089396" cy="25528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013" cy="2552891"/>
            </a:xfrm>
            <a:custGeom>
              <a:avLst/>
              <a:gdLst/>
              <a:ahLst/>
              <a:cxnLst/>
              <a:rect l="l" t="t" r="r" b="b"/>
              <a:pathLst>
                <a:path w="5495013" h="2552891">
                  <a:moveTo>
                    <a:pt x="0" y="0"/>
                  </a:moveTo>
                  <a:lnTo>
                    <a:pt x="5495013" y="0"/>
                  </a:lnTo>
                  <a:lnTo>
                    <a:pt x="5495013" y="2552891"/>
                  </a:lnTo>
                  <a:lnTo>
                    <a:pt x="0" y="2552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AutoShape 7"/>
            <p:cNvSpPr/>
            <p:nvPr/>
          </p:nvSpPr>
          <p:spPr>
            <a:xfrm>
              <a:off x="6762049" y="1300124"/>
              <a:ext cx="15327347" cy="0"/>
            </a:xfrm>
            <a:prstGeom prst="line">
              <a:avLst/>
            </a:prstGeom>
            <a:ln w="50800" cap="flat">
              <a:solidFill>
                <a:srgbClr val="16B5A6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762049" y="243290"/>
              <a:ext cx="15327347" cy="1031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80"/>
                </a:lnSpc>
              </a:pPr>
              <a:r>
                <a:rPr lang="en-US" sz="4700" b="1">
                  <a:solidFill>
                    <a:srgbClr val="16B5A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Metodología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9400807"/>
            <a:ext cx="16316806" cy="546835"/>
            <a:chOff x="0" y="0"/>
            <a:chExt cx="21755741" cy="72911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7641"/>
              <a:ext cx="21755741" cy="556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III Congreso Colombiano de Biología del Desarrollo </a:t>
              </a:r>
            </a:p>
          </p:txBody>
        </p:sp>
        <p:sp>
          <p:nvSpPr>
            <p:cNvPr id="11" name="AutoShape 11"/>
            <p:cNvSpPr/>
            <p:nvPr/>
          </p:nvSpPr>
          <p:spPr>
            <a:xfrm flipH="1" flipV="1">
              <a:off x="11017571" y="0"/>
              <a:ext cx="0" cy="729113"/>
            </a:xfrm>
            <a:prstGeom prst="line">
              <a:avLst/>
            </a:prstGeom>
            <a:ln w="50800" cap="flat">
              <a:solidFill>
                <a:srgbClr val="F3702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72189" y="67164"/>
              <a:ext cx="3134936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Cali 2026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503860" y="9525366"/>
            <a:ext cx="235120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3702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pág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381989"/>
            <a:ext cx="18486805" cy="3110434"/>
            <a:chOff x="0" y="0"/>
            <a:chExt cx="24649073" cy="41472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b="17998"/>
            <a:stretch>
              <a:fillRect/>
            </a:stretch>
          </p:blipFill>
          <p:spPr>
            <a:xfrm>
              <a:off x="0" y="0"/>
              <a:ext cx="24649073" cy="41472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 flipV="1">
            <a:off x="7741202" y="6237719"/>
            <a:ext cx="9518098" cy="19050"/>
          </a:xfrm>
          <a:prstGeom prst="line">
            <a:avLst/>
          </a:prstGeom>
          <a:ln w="38100" cap="flat">
            <a:solidFill>
              <a:srgbClr val="F37025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6788986" y="475828"/>
            <a:ext cx="6899223" cy="3205264"/>
          </a:xfrm>
          <a:custGeom>
            <a:avLst/>
            <a:gdLst/>
            <a:ahLst/>
            <a:cxnLst/>
            <a:rect l="l" t="t" r="r" b="b"/>
            <a:pathLst>
              <a:path w="6899223" h="3205264">
                <a:moveTo>
                  <a:pt x="0" y="0"/>
                </a:moveTo>
                <a:lnTo>
                  <a:pt x="6899223" y="0"/>
                </a:lnTo>
                <a:lnTo>
                  <a:pt x="6899223" y="3205264"/>
                </a:lnTo>
                <a:lnTo>
                  <a:pt x="0" y="3205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-38443" y="0"/>
            <a:ext cx="6827429" cy="9421385"/>
          </a:xfrm>
          <a:custGeom>
            <a:avLst/>
            <a:gdLst/>
            <a:ahLst/>
            <a:cxnLst/>
            <a:rect l="l" t="t" r="r" b="b"/>
            <a:pathLst>
              <a:path w="6827429" h="9421385">
                <a:moveTo>
                  <a:pt x="0" y="0"/>
                </a:moveTo>
                <a:lnTo>
                  <a:pt x="6827429" y="0"/>
                </a:lnTo>
                <a:lnTo>
                  <a:pt x="6827429" y="9421385"/>
                </a:lnTo>
                <a:lnTo>
                  <a:pt x="0" y="94213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7000"/>
            </a:blip>
            <a:stretch>
              <a:fillRect l="-53528" t="-12985" r="-73065" b="-1290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7741202" y="4594974"/>
            <a:ext cx="5288998" cy="15452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16B5A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¡Gracias!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84089" y="6380593"/>
            <a:ext cx="499482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Preguntas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120</Words>
  <Application>Microsoft Office PowerPoint</Application>
  <PresentationFormat>Personalizado</PresentationFormat>
  <Paragraphs>48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Calibri</vt:lpstr>
      <vt:lpstr>Open Sans Bold</vt:lpstr>
      <vt:lpstr>Open Sans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 III-CCBD</dc:title>
  <cp:lastModifiedBy>Mayra Alexandra Valencia Gonzalez</cp:lastModifiedBy>
  <cp:revision>2</cp:revision>
  <dcterms:created xsi:type="dcterms:W3CDTF">2006-08-16T00:00:00Z</dcterms:created>
  <dcterms:modified xsi:type="dcterms:W3CDTF">2026-07-22T02:00:12Z</dcterms:modified>
  <dc:identifier>DAHQD7cxceA</dc:identifier>
</cp:coreProperties>
</file>