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</p:sldIdLst>
  <p:sldSz cy="36004500" cx="25196800"/>
  <p:notesSz cx="6858000" cy="9144000"/>
  <p:embeddedFontLst>
    <p:embeddedFont>
      <p:font typeface="Montserrat"/>
      <p:regular r:id="rId7"/>
      <p:bold r:id="rId8"/>
      <p:italic r:id="rId9"/>
      <p:boldItalic r:id="rId1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11" roundtripDataSignature="AMtx7mh8wN66DXY5R+HwSHx9bb/IOwP9q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customschemas.google.com/relationships/presentationmetadata" Target="metadata"/><Relationship Id="rId10" Type="http://schemas.openxmlformats.org/officeDocument/2006/relationships/font" Target="fonts/Montserrat-boldItalic.fntdata"/><Relationship Id="rId9" Type="http://schemas.openxmlformats.org/officeDocument/2006/relationships/font" Target="fonts/Montserrat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font" Target="fonts/Montserrat-regular.fntdata"/><Relationship Id="rId8" Type="http://schemas.openxmlformats.org/officeDocument/2006/relationships/font" Target="fonts/Montserrat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2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3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4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5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6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7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7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8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8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8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8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0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0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1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1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2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1.png"/><Relationship Id="rId6" Type="http://schemas.openxmlformats.org/officeDocument/2006/relationships/image" Target="../media/image4.png"/><Relationship Id="rId7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0" y="6277726"/>
            <a:ext cx="25200000" cy="1484030"/>
          </a:xfrm>
          <a:custGeom>
            <a:rect b="b" l="l" r="r" t="t"/>
            <a:pathLst>
              <a:path extrusionOk="0" h="1484030" w="25200000">
                <a:moveTo>
                  <a:pt x="0" y="0"/>
                </a:moveTo>
                <a:lnTo>
                  <a:pt x="25200000" y="0"/>
                </a:lnTo>
                <a:lnTo>
                  <a:pt x="25200000" y="1484030"/>
                </a:lnTo>
                <a:lnTo>
                  <a:pt x="0" y="148403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364695" l="0" r="0" t="-76372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5" name="Google Shape;85;p1"/>
          <p:cNvGrpSpPr/>
          <p:nvPr/>
        </p:nvGrpSpPr>
        <p:grpSpPr>
          <a:xfrm>
            <a:off x="9570729" y="5507870"/>
            <a:ext cx="7296166" cy="615315"/>
            <a:chOff x="0" y="-114300"/>
            <a:chExt cx="9728222" cy="820420"/>
          </a:xfrm>
        </p:grpSpPr>
        <p:sp>
          <p:nvSpPr>
            <p:cNvPr id="86" name="Google Shape;86;p1"/>
            <p:cNvSpPr/>
            <p:nvPr/>
          </p:nvSpPr>
          <p:spPr>
            <a:xfrm>
              <a:off x="0" y="59843"/>
              <a:ext cx="895319" cy="586434"/>
            </a:xfrm>
            <a:custGeom>
              <a:rect b="b" l="l" r="r" t="t"/>
              <a:pathLst>
                <a:path extrusionOk="0" h="586434" w="895319">
                  <a:moveTo>
                    <a:pt x="0" y="0"/>
                  </a:moveTo>
                  <a:lnTo>
                    <a:pt x="895319" y="0"/>
                  </a:lnTo>
                  <a:lnTo>
                    <a:pt x="895319" y="586434"/>
                  </a:lnTo>
                  <a:lnTo>
                    <a:pt x="0" y="586434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sq" cmpd="sng" w="38100">
              <a:solidFill>
                <a:srgbClr val="237073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" name="Google Shape;87;p1"/>
            <p:cNvSpPr txBox="1"/>
            <p:nvPr/>
          </p:nvSpPr>
          <p:spPr>
            <a:xfrm>
              <a:off x="1222057" y="-114300"/>
              <a:ext cx="8506165" cy="8204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3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00">
                  <a:solidFill>
                    <a:srgbClr val="237073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Correo@institucional.edu.co</a:t>
              </a:r>
              <a:endParaRPr/>
            </a:p>
          </p:txBody>
        </p:sp>
      </p:grpSp>
      <p:grpSp>
        <p:nvGrpSpPr>
          <p:cNvPr id="88" name="Google Shape;88;p1"/>
          <p:cNvGrpSpPr/>
          <p:nvPr/>
        </p:nvGrpSpPr>
        <p:grpSpPr>
          <a:xfrm>
            <a:off x="452178" y="7980470"/>
            <a:ext cx="11884982" cy="8020118"/>
            <a:chOff x="0" y="-114300"/>
            <a:chExt cx="998276" cy="673647"/>
          </a:xfrm>
        </p:grpSpPr>
        <p:sp>
          <p:nvSpPr>
            <p:cNvPr id="89" name="Google Shape;89;p1"/>
            <p:cNvSpPr/>
            <p:nvPr/>
          </p:nvSpPr>
          <p:spPr>
            <a:xfrm>
              <a:off x="0" y="0"/>
              <a:ext cx="998276" cy="559347"/>
            </a:xfrm>
            <a:custGeom>
              <a:rect b="b" l="l" r="r" t="t"/>
              <a:pathLst>
                <a:path extrusionOk="0" h="559347" w="998276">
                  <a:moveTo>
                    <a:pt x="31552" y="0"/>
                  </a:moveTo>
                  <a:lnTo>
                    <a:pt x="966723" y="0"/>
                  </a:lnTo>
                  <a:cubicBezTo>
                    <a:pt x="984149" y="0"/>
                    <a:pt x="998276" y="14126"/>
                    <a:pt x="998276" y="31552"/>
                  </a:cubicBezTo>
                  <a:lnTo>
                    <a:pt x="998276" y="527795"/>
                  </a:lnTo>
                  <a:cubicBezTo>
                    <a:pt x="998276" y="545221"/>
                    <a:pt x="984149" y="559347"/>
                    <a:pt x="966723" y="559347"/>
                  </a:cubicBezTo>
                  <a:lnTo>
                    <a:pt x="31552" y="559347"/>
                  </a:lnTo>
                  <a:cubicBezTo>
                    <a:pt x="14126" y="559347"/>
                    <a:pt x="0" y="545221"/>
                    <a:pt x="0" y="527795"/>
                  </a:cubicBezTo>
                  <a:lnTo>
                    <a:pt x="0" y="31552"/>
                  </a:lnTo>
                  <a:cubicBezTo>
                    <a:pt x="0" y="14126"/>
                    <a:pt x="14126" y="0"/>
                    <a:pt x="31552" y="0"/>
                  </a:cubicBezTo>
                  <a:close/>
                </a:path>
              </a:pathLst>
            </a:custGeom>
            <a:noFill/>
            <a:ln cap="rnd" cmpd="sng" w="47625">
              <a:solidFill>
                <a:srgbClr val="23707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" name="Google Shape;90;p1"/>
            <p:cNvSpPr txBox="1"/>
            <p:nvPr/>
          </p:nvSpPr>
          <p:spPr>
            <a:xfrm>
              <a:off x="0" y="-114300"/>
              <a:ext cx="998276" cy="67364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2975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1" name="Google Shape;91;p1"/>
          <p:cNvGrpSpPr/>
          <p:nvPr/>
        </p:nvGrpSpPr>
        <p:grpSpPr>
          <a:xfrm>
            <a:off x="12853831" y="7980470"/>
            <a:ext cx="11884982" cy="8020118"/>
            <a:chOff x="0" y="-114300"/>
            <a:chExt cx="998276" cy="673647"/>
          </a:xfrm>
        </p:grpSpPr>
        <p:sp>
          <p:nvSpPr>
            <p:cNvPr id="92" name="Google Shape;92;p1"/>
            <p:cNvSpPr/>
            <p:nvPr/>
          </p:nvSpPr>
          <p:spPr>
            <a:xfrm>
              <a:off x="0" y="0"/>
              <a:ext cx="998276" cy="559347"/>
            </a:xfrm>
            <a:custGeom>
              <a:rect b="b" l="l" r="r" t="t"/>
              <a:pathLst>
                <a:path extrusionOk="0" h="559347" w="998276">
                  <a:moveTo>
                    <a:pt x="31552" y="0"/>
                  </a:moveTo>
                  <a:lnTo>
                    <a:pt x="966723" y="0"/>
                  </a:lnTo>
                  <a:cubicBezTo>
                    <a:pt x="984149" y="0"/>
                    <a:pt x="998276" y="14126"/>
                    <a:pt x="998276" y="31552"/>
                  </a:cubicBezTo>
                  <a:lnTo>
                    <a:pt x="998276" y="527795"/>
                  </a:lnTo>
                  <a:cubicBezTo>
                    <a:pt x="998276" y="545221"/>
                    <a:pt x="984149" y="559347"/>
                    <a:pt x="966723" y="559347"/>
                  </a:cubicBezTo>
                  <a:lnTo>
                    <a:pt x="31552" y="559347"/>
                  </a:lnTo>
                  <a:cubicBezTo>
                    <a:pt x="14126" y="559347"/>
                    <a:pt x="0" y="545221"/>
                    <a:pt x="0" y="527795"/>
                  </a:cubicBezTo>
                  <a:lnTo>
                    <a:pt x="0" y="31552"/>
                  </a:lnTo>
                  <a:cubicBezTo>
                    <a:pt x="0" y="14126"/>
                    <a:pt x="14126" y="0"/>
                    <a:pt x="31552" y="0"/>
                  </a:cubicBezTo>
                  <a:close/>
                </a:path>
              </a:pathLst>
            </a:custGeom>
            <a:noFill/>
            <a:ln cap="rnd" cmpd="sng" w="47625">
              <a:solidFill>
                <a:srgbClr val="EC5E1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" name="Google Shape;93;p1"/>
            <p:cNvSpPr txBox="1"/>
            <p:nvPr/>
          </p:nvSpPr>
          <p:spPr>
            <a:xfrm>
              <a:off x="0" y="-114300"/>
              <a:ext cx="998276" cy="67364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2975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4" name="Google Shape;94;p1"/>
          <p:cNvGrpSpPr/>
          <p:nvPr/>
        </p:nvGrpSpPr>
        <p:grpSpPr>
          <a:xfrm>
            <a:off x="452178" y="16869797"/>
            <a:ext cx="11884982" cy="7756312"/>
            <a:chOff x="0" y="-114300"/>
            <a:chExt cx="998276" cy="651489"/>
          </a:xfrm>
        </p:grpSpPr>
        <p:sp>
          <p:nvSpPr>
            <p:cNvPr id="95" name="Google Shape;95;p1"/>
            <p:cNvSpPr/>
            <p:nvPr/>
          </p:nvSpPr>
          <p:spPr>
            <a:xfrm>
              <a:off x="0" y="0"/>
              <a:ext cx="998276" cy="537189"/>
            </a:xfrm>
            <a:custGeom>
              <a:rect b="b" l="l" r="r" t="t"/>
              <a:pathLst>
                <a:path extrusionOk="0" h="537189" w="998276">
                  <a:moveTo>
                    <a:pt x="31552" y="0"/>
                  </a:moveTo>
                  <a:lnTo>
                    <a:pt x="966723" y="0"/>
                  </a:lnTo>
                  <a:cubicBezTo>
                    <a:pt x="984149" y="0"/>
                    <a:pt x="998276" y="14126"/>
                    <a:pt x="998276" y="31552"/>
                  </a:cubicBezTo>
                  <a:lnTo>
                    <a:pt x="998276" y="505637"/>
                  </a:lnTo>
                  <a:cubicBezTo>
                    <a:pt x="998276" y="523063"/>
                    <a:pt x="984149" y="537189"/>
                    <a:pt x="966723" y="537189"/>
                  </a:cubicBezTo>
                  <a:lnTo>
                    <a:pt x="31552" y="537189"/>
                  </a:lnTo>
                  <a:cubicBezTo>
                    <a:pt x="14126" y="537189"/>
                    <a:pt x="0" y="523063"/>
                    <a:pt x="0" y="505637"/>
                  </a:cubicBezTo>
                  <a:lnTo>
                    <a:pt x="0" y="31552"/>
                  </a:lnTo>
                  <a:cubicBezTo>
                    <a:pt x="0" y="14126"/>
                    <a:pt x="14126" y="0"/>
                    <a:pt x="31552" y="0"/>
                  </a:cubicBezTo>
                  <a:close/>
                </a:path>
              </a:pathLst>
            </a:custGeom>
            <a:noFill/>
            <a:ln cap="rnd" cmpd="sng" w="47625">
              <a:solidFill>
                <a:srgbClr val="23707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" name="Google Shape;96;p1"/>
            <p:cNvSpPr txBox="1"/>
            <p:nvPr/>
          </p:nvSpPr>
          <p:spPr>
            <a:xfrm>
              <a:off x="0" y="-114300"/>
              <a:ext cx="998276" cy="65148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2975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7" name="Google Shape;97;p1"/>
          <p:cNvGrpSpPr/>
          <p:nvPr/>
        </p:nvGrpSpPr>
        <p:grpSpPr>
          <a:xfrm>
            <a:off x="12853831" y="16869797"/>
            <a:ext cx="11884982" cy="7756312"/>
            <a:chOff x="0" y="-114300"/>
            <a:chExt cx="998276" cy="651489"/>
          </a:xfrm>
        </p:grpSpPr>
        <p:sp>
          <p:nvSpPr>
            <p:cNvPr id="98" name="Google Shape;98;p1"/>
            <p:cNvSpPr/>
            <p:nvPr/>
          </p:nvSpPr>
          <p:spPr>
            <a:xfrm>
              <a:off x="0" y="0"/>
              <a:ext cx="998276" cy="537189"/>
            </a:xfrm>
            <a:custGeom>
              <a:rect b="b" l="l" r="r" t="t"/>
              <a:pathLst>
                <a:path extrusionOk="0" h="537189" w="998276">
                  <a:moveTo>
                    <a:pt x="31552" y="0"/>
                  </a:moveTo>
                  <a:lnTo>
                    <a:pt x="966723" y="0"/>
                  </a:lnTo>
                  <a:cubicBezTo>
                    <a:pt x="984149" y="0"/>
                    <a:pt x="998276" y="14126"/>
                    <a:pt x="998276" y="31552"/>
                  </a:cubicBezTo>
                  <a:lnTo>
                    <a:pt x="998276" y="505637"/>
                  </a:lnTo>
                  <a:cubicBezTo>
                    <a:pt x="998276" y="523063"/>
                    <a:pt x="984149" y="537189"/>
                    <a:pt x="966723" y="537189"/>
                  </a:cubicBezTo>
                  <a:lnTo>
                    <a:pt x="31552" y="537189"/>
                  </a:lnTo>
                  <a:cubicBezTo>
                    <a:pt x="14126" y="537189"/>
                    <a:pt x="0" y="523063"/>
                    <a:pt x="0" y="505637"/>
                  </a:cubicBezTo>
                  <a:lnTo>
                    <a:pt x="0" y="31552"/>
                  </a:lnTo>
                  <a:cubicBezTo>
                    <a:pt x="0" y="14126"/>
                    <a:pt x="14126" y="0"/>
                    <a:pt x="31552" y="0"/>
                  </a:cubicBezTo>
                  <a:close/>
                </a:path>
              </a:pathLst>
            </a:custGeom>
            <a:noFill/>
            <a:ln cap="rnd" cmpd="sng" w="47625">
              <a:solidFill>
                <a:srgbClr val="EC5E1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" name="Google Shape;99;p1"/>
            <p:cNvSpPr txBox="1"/>
            <p:nvPr/>
          </p:nvSpPr>
          <p:spPr>
            <a:xfrm>
              <a:off x="0" y="-114300"/>
              <a:ext cx="998276" cy="65148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2975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0" name="Google Shape;100;p1"/>
          <p:cNvGrpSpPr/>
          <p:nvPr/>
        </p:nvGrpSpPr>
        <p:grpSpPr>
          <a:xfrm>
            <a:off x="452178" y="25116561"/>
            <a:ext cx="11884982" cy="6103514"/>
            <a:chOff x="0" y="-114300"/>
            <a:chExt cx="998276" cy="512663"/>
          </a:xfrm>
        </p:grpSpPr>
        <p:sp>
          <p:nvSpPr>
            <p:cNvPr id="101" name="Google Shape;101;p1"/>
            <p:cNvSpPr/>
            <p:nvPr/>
          </p:nvSpPr>
          <p:spPr>
            <a:xfrm>
              <a:off x="0" y="0"/>
              <a:ext cx="998276" cy="398363"/>
            </a:xfrm>
            <a:custGeom>
              <a:rect b="b" l="l" r="r" t="t"/>
              <a:pathLst>
                <a:path extrusionOk="0" h="398363" w="998276">
                  <a:moveTo>
                    <a:pt x="31552" y="0"/>
                  </a:moveTo>
                  <a:lnTo>
                    <a:pt x="966723" y="0"/>
                  </a:lnTo>
                  <a:cubicBezTo>
                    <a:pt x="984149" y="0"/>
                    <a:pt x="998276" y="14126"/>
                    <a:pt x="998276" y="31552"/>
                  </a:cubicBezTo>
                  <a:lnTo>
                    <a:pt x="998276" y="366810"/>
                  </a:lnTo>
                  <a:cubicBezTo>
                    <a:pt x="998276" y="384236"/>
                    <a:pt x="984149" y="398363"/>
                    <a:pt x="966723" y="398363"/>
                  </a:cubicBezTo>
                  <a:lnTo>
                    <a:pt x="31552" y="398363"/>
                  </a:lnTo>
                  <a:cubicBezTo>
                    <a:pt x="14126" y="398363"/>
                    <a:pt x="0" y="384236"/>
                    <a:pt x="0" y="366810"/>
                  </a:cubicBezTo>
                  <a:lnTo>
                    <a:pt x="0" y="31552"/>
                  </a:lnTo>
                  <a:cubicBezTo>
                    <a:pt x="0" y="14126"/>
                    <a:pt x="14126" y="0"/>
                    <a:pt x="31552" y="0"/>
                  </a:cubicBezTo>
                  <a:close/>
                </a:path>
              </a:pathLst>
            </a:custGeom>
            <a:noFill/>
            <a:ln cap="rnd" cmpd="sng" w="47625">
              <a:solidFill>
                <a:srgbClr val="23707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" name="Google Shape;102;p1"/>
            <p:cNvSpPr txBox="1"/>
            <p:nvPr/>
          </p:nvSpPr>
          <p:spPr>
            <a:xfrm>
              <a:off x="0" y="-114300"/>
              <a:ext cx="998276" cy="512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2975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3" name="Google Shape;103;p1"/>
          <p:cNvGrpSpPr/>
          <p:nvPr/>
        </p:nvGrpSpPr>
        <p:grpSpPr>
          <a:xfrm>
            <a:off x="12853831" y="25116561"/>
            <a:ext cx="11884982" cy="6103514"/>
            <a:chOff x="0" y="-114300"/>
            <a:chExt cx="998276" cy="512663"/>
          </a:xfrm>
        </p:grpSpPr>
        <p:sp>
          <p:nvSpPr>
            <p:cNvPr id="104" name="Google Shape;104;p1"/>
            <p:cNvSpPr/>
            <p:nvPr/>
          </p:nvSpPr>
          <p:spPr>
            <a:xfrm>
              <a:off x="0" y="0"/>
              <a:ext cx="998276" cy="398363"/>
            </a:xfrm>
            <a:custGeom>
              <a:rect b="b" l="l" r="r" t="t"/>
              <a:pathLst>
                <a:path extrusionOk="0" h="398363" w="998276">
                  <a:moveTo>
                    <a:pt x="31552" y="0"/>
                  </a:moveTo>
                  <a:lnTo>
                    <a:pt x="966723" y="0"/>
                  </a:lnTo>
                  <a:cubicBezTo>
                    <a:pt x="984149" y="0"/>
                    <a:pt x="998276" y="14126"/>
                    <a:pt x="998276" y="31552"/>
                  </a:cubicBezTo>
                  <a:lnTo>
                    <a:pt x="998276" y="366810"/>
                  </a:lnTo>
                  <a:cubicBezTo>
                    <a:pt x="998276" y="384236"/>
                    <a:pt x="984149" y="398363"/>
                    <a:pt x="966723" y="398363"/>
                  </a:cubicBezTo>
                  <a:lnTo>
                    <a:pt x="31552" y="398363"/>
                  </a:lnTo>
                  <a:cubicBezTo>
                    <a:pt x="14126" y="398363"/>
                    <a:pt x="0" y="384236"/>
                    <a:pt x="0" y="366810"/>
                  </a:cubicBezTo>
                  <a:lnTo>
                    <a:pt x="0" y="31552"/>
                  </a:lnTo>
                  <a:cubicBezTo>
                    <a:pt x="0" y="14126"/>
                    <a:pt x="14126" y="0"/>
                    <a:pt x="31552" y="0"/>
                  </a:cubicBezTo>
                  <a:close/>
                </a:path>
              </a:pathLst>
            </a:custGeom>
            <a:noFill/>
            <a:ln cap="rnd" cmpd="sng" w="47625">
              <a:solidFill>
                <a:srgbClr val="EC5E1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" name="Google Shape;105;p1"/>
            <p:cNvSpPr txBox="1"/>
            <p:nvPr/>
          </p:nvSpPr>
          <p:spPr>
            <a:xfrm>
              <a:off x="0" y="-114300"/>
              <a:ext cx="998276" cy="512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2975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106" name="Google Shape;106;p1"/>
          <p:cNvCxnSpPr/>
          <p:nvPr/>
        </p:nvCxnSpPr>
        <p:spPr>
          <a:xfrm>
            <a:off x="6745215" y="17533189"/>
            <a:ext cx="5065456" cy="0"/>
          </a:xfrm>
          <a:prstGeom prst="straightConnector1">
            <a:avLst/>
          </a:prstGeom>
          <a:noFill/>
          <a:ln cap="flat" cmpd="sng" w="47625">
            <a:solidFill>
              <a:srgbClr val="237073"/>
            </a:solidFill>
            <a:prstDash val="solid"/>
            <a:round/>
            <a:headEnd len="sm" w="sm" type="none"/>
            <a:tailEnd len="lg" w="lg" type="oval"/>
          </a:ln>
        </p:spPr>
      </p:cxnSp>
      <p:cxnSp>
        <p:nvCxnSpPr>
          <p:cNvPr id="107" name="Google Shape;107;p1"/>
          <p:cNvCxnSpPr/>
          <p:nvPr/>
        </p:nvCxnSpPr>
        <p:spPr>
          <a:xfrm>
            <a:off x="6745215" y="8760688"/>
            <a:ext cx="5065456" cy="0"/>
          </a:xfrm>
          <a:prstGeom prst="straightConnector1">
            <a:avLst/>
          </a:prstGeom>
          <a:noFill/>
          <a:ln cap="flat" cmpd="sng" w="38100">
            <a:solidFill>
              <a:srgbClr val="237073"/>
            </a:solidFill>
            <a:prstDash val="solid"/>
            <a:round/>
            <a:headEnd len="sm" w="sm" type="none"/>
            <a:tailEnd len="lg" w="lg" type="oval"/>
          </a:ln>
        </p:spPr>
      </p:cxnSp>
      <p:cxnSp>
        <p:nvCxnSpPr>
          <p:cNvPr id="108" name="Google Shape;108;p1"/>
          <p:cNvCxnSpPr/>
          <p:nvPr/>
        </p:nvCxnSpPr>
        <p:spPr>
          <a:xfrm>
            <a:off x="5701048" y="25983990"/>
            <a:ext cx="6109623" cy="0"/>
          </a:xfrm>
          <a:prstGeom prst="straightConnector1">
            <a:avLst/>
          </a:prstGeom>
          <a:noFill/>
          <a:ln cap="flat" cmpd="sng" w="38100">
            <a:solidFill>
              <a:srgbClr val="237073"/>
            </a:solidFill>
            <a:prstDash val="solid"/>
            <a:round/>
            <a:headEnd len="sm" w="sm" type="none"/>
            <a:tailEnd len="lg" w="lg" type="oval"/>
          </a:ln>
        </p:spPr>
      </p:cxnSp>
      <p:cxnSp>
        <p:nvCxnSpPr>
          <p:cNvPr id="109" name="Google Shape;109;p1"/>
          <p:cNvCxnSpPr/>
          <p:nvPr/>
        </p:nvCxnSpPr>
        <p:spPr>
          <a:xfrm flipH="1" rot="10800000">
            <a:off x="18044102" y="8741638"/>
            <a:ext cx="6448978" cy="19050"/>
          </a:xfrm>
          <a:prstGeom prst="straightConnector1">
            <a:avLst/>
          </a:prstGeom>
          <a:noFill/>
          <a:ln cap="flat" cmpd="sng" w="38100">
            <a:solidFill>
              <a:srgbClr val="EC5E1E"/>
            </a:solidFill>
            <a:prstDash val="solid"/>
            <a:round/>
            <a:headEnd len="sm" w="sm" type="none"/>
            <a:tailEnd len="lg" w="lg" type="oval"/>
          </a:ln>
        </p:spPr>
      </p:cxnSp>
      <p:cxnSp>
        <p:nvCxnSpPr>
          <p:cNvPr id="110" name="Google Shape;110;p1"/>
          <p:cNvCxnSpPr/>
          <p:nvPr/>
        </p:nvCxnSpPr>
        <p:spPr>
          <a:xfrm>
            <a:off x="18435604" y="17533189"/>
            <a:ext cx="6057419" cy="19050"/>
          </a:xfrm>
          <a:prstGeom prst="straightConnector1">
            <a:avLst/>
          </a:prstGeom>
          <a:noFill/>
          <a:ln cap="flat" cmpd="sng" w="38100">
            <a:solidFill>
              <a:srgbClr val="EC5E1E"/>
            </a:solidFill>
            <a:prstDash val="solid"/>
            <a:round/>
            <a:headEnd len="sm" w="sm" type="none"/>
            <a:tailEnd len="lg" w="lg" type="oval"/>
          </a:ln>
        </p:spPr>
      </p:cxnSp>
      <p:cxnSp>
        <p:nvCxnSpPr>
          <p:cNvPr id="111" name="Google Shape;111;p1"/>
          <p:cNvCxnSpPr/>
          <p:nvPr/>
        </p:nvCxnSpPr>
        <p:spPr>
          <a:xfrm flipH="1" rot="10800000">
            <a:off x="19035907" y="25964941"/>
            <a:ext cx="5457056" cy="19050"/>
          </a:xfrm>
          <a:prstGeom prst="straightConnector1">
            <a:avLst/>
          </a:prstGeom>
          <a:noFill/>
          <a:ln cap="flat" cmpd="sng" w="38100">
            <a:solidFill>
              <a:srgbClr val="EC5E1E"/>
            </a:solidFill>
            <a:prstDash val="solid"/>
            <a:round/>
            <a:headEnd len="sm" w="sm" type="none"/>
            <a:tailEnd len="lg" w="lg" type="oval"/>
          </a:ln>
        </p:spPr>
      </p:cxnSp>
      <p:grpSp>
        <p:nvGrpSpPr>
          <p:cNvPr id="112" name="Google Shape;112;p1"/>
          <p:cNvGrpSpPr/>
          <p:nvPr/>
        </p:nvGrpSpPr>
        <p:grpSpPr>
          <a:xfrm>
            <a:off x="15569196" y="30370416"/>
            <a:ext cx="9214391" cy="5328609"/>
            <a:chOff x="0" y="-1560407"/>
            <a:chExt cx="12285855" cy="7104812"/>
          </a:xfrm>
        </p:grpSpPr>
        <p:grpSp>
          <p:nvGrpSpPr>
            <p:cNvPr id="113" name="Google Shape;113;p1"/>
            <p:cNvGrpSpPr/>
            <p:nvPr/>
          </p:nvGrpSpPr>
          <p:grpSpPr>
            <a:xfrm>
              <a:off x="313735" y="-1560407"/>
              <a:ext cx="11972120" cy="7104812"/>
              <a:chOff x="0" y="-114300"/>
              <a:chExt cx="754196" cy="447575"/>
            </a:xfrm>
          </p:grpSpPr>
          <p:sp>
            <p:nvSpPr>
              <p:cNvPr id="114" name="Google Shape;114;p1"/>
              <p:cNvSpPr/>
              <p:nvPr/>
            </p:nvSpPr>
            <p:spPr>
              <a:xfrm>
                <a:off x="0" y="0"/>
                <a:ext cx="754196" cy="333275"/>
              </a:xfrm>
              <a:custGeom>
                <a:rect b="b" l="l" r="r" t="t"/>
                <a:pathLst>
                  <a:path extrusionOk="0" h="333275" w="754196">
                    <a:moveTo>
                      <a:pt x="41764" y="0"/>
                    </a:moveTo>
                    <a:lnTo>
                      <a:pt x="712432" y="0"/>
                    </a:lnTo>
                    <a:cubicBezTo>
                      <a:pt x="723509" y="0"/>
                      <a:pt x="734132" y="4400"/>
                      <a:pt x="741964" y="12232"/>
                    </a:cubicBezTo>
                    <a:cubicBezTo>
                      <a:pt x="749796" y="20064"/>
                      <a:pt x="754196" y="30687"/>
                      <a:pt x="754196" y="41764"/>
                    </a:cubicBezTo>
                    <a:lnTo>
                      <a:pt x="754196" y="291511"/>
                    </a:lnTo>
                    <a:cubicBezTo>
                      <a:pt x="754196" y="302588"/>
                      <a:pt x="749796" y="313211"/>
                      <a:pt x="741964" y="321043"/>
                    </a:cubicBezTo>
                    <a:cubicBezTo>
                      <a:pt x="734132" y="328875"/>
                      <a:pt x="723509" y="333275"/>
                      <a:pt x="712432" y="333275"/>
                    </a:cubicBezTo>
                    <a:lnTo>
                      <a:pt x="41764" y="333275"/>
                    </a:lnTo>
                    <a:cubicBezTo>
                      <a:pt x="18698" y="333275"/>
                      <a:pt x="0" y="314577"/>
                      <a:pt x="0" y="291511"/>
                    </a:cubicBezTo>
                    <a:lnTo>
                      <a:pt x="0" y="41764"/>
                    </a:lnTo>
                    <a:cubicBezTo>
                      <a:pt x="0" y="30687"/>
                      <a:pt x="4400" y="20064"/>
                      <a:pt x="12232" y="12232"/>
                    </a:cubicBezTo>
                    <a:cubicBezTo>
                      <a:pt x="20064" y="4400"/>
                      <a:pt x="30687" y="0"/>
                      <a:pt x="41764" y="0"/>
                    </a:cubicBezTo>
                    <a:close/>
                  </a:path>
                </a:pathLst>
              </a:custGeom>
              <a:noFill/>
              <a:ln cap="rnd" cmpd="sng" w="66675">
                <a:solidFill>
                  <a:srgbClr val="237073">
                    <a:alpha val="60000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" name="Google Shape;115;p1"/>
              <p:cNvSpPr txBox="1"/>
              <p:nvPr/>
            </p:nvSpPr>
            <p:spPr>
              <a:xfrm>
                <a:off x="0" y="-114300"/>
                <a:ext cx="754196" cy="4475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297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6" name="Google Shape;116;p1"/>
            <p:cNvGrpSpPr/>
            <p:nvPr/>
          </p:nvGrpSpPr>
          <p:grpSpPr>
            <a:xfrm>
              <a:off x="0" y="-1417502"/>
              <a:ext cx="1029023" cy="5252309"/>
              <a:chOff x="0" y="-114300"/>
              <a:chExt cx="82975" cy="423519"/>
            </a:xfrm>
          </p:grpSpPr>
          <p:sp>
            <p:nvSpPr>
              <p:cNvPr id="117" name="Google Shape;117;p1"/>
              <p:cNvSpPr/>
              <p:nvPr/>
            </p:nvSpPr>
            <p:spPr>
              <a:xfrm>
                <a:off x="0" y="0"/>
                <a:ext cx="82975" cy="309219"/>
              </a:xfrm>
              <a:custGeom>
                <a:rect b="b" l="l" r="r" t="t"/>
                <a:pathLst>
                  <a:path extrusionOk="0" h="309219" w="82975">
                    <a:moveTo>
                      <a:pt x="0" y="0"/>
                    </a:moveTo>
                    <a:lnTo>
                      <a:pt x="82975" y="0"/>
                    </a:lnTo>
                    <a:lnTo>
                      <a:pt x="82975" y="309219"/>
                    </a:lnTo>
                    <a:lnTo>
                      <a:pt x="0" y="30921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" name="Google Shape;118;p1"/>
              <p:cNvSpPr txBox="1"/>
              <p:nvPr/>
            </p:nvSpPr>
            <p:spPr>
              <a:xfrm>
                <a:off x="0" y="-114300"/>
                <a:ext cx="82975" cy="42351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297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19" name="Google Shape;119;p1"/>
          <p:cNvSpPr/>
          <p:nvPr/>
        </p:nvSpPr>
        <p:spPr>
          <a:xfrm>
            <a:off x="9625" y="33647934"/>
            <a:ext cx="25190375" cy="2520000"/>
          </a:xfrm>
          <a:custGeom>
            <a:rect b="b" l="l" r="r" t="t"/>
            <a:pathLst>
              <a:path extrusionOk="0" h="2520000" w="25190375">
                <a:moveTo>
                  <a:pt x="0" y="0"/>
                </a:moveTo>
                <a:lnTo>
                  <a:pt x="25190375" y="0"/>
                </a:lnTo>
                <a:lnTo>
                  <a:pt x="25190375" y="2520000"/>
                </a:lnTo>
                <a:lnTo>
                  <a:pt x="0" y="2520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14311" l="0" r="0" t="-21890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20" name="Google Shape;120;p1"/>
          <p:cNvCxnSpPr/>
          <p:nvPr/>
        </p:nvCxnSpPr>
        <p:spPr>
          <a:xfrm flipH="1" rot="10800000">
            <a:off x="10115422" y="31760900"/>
            <a:ext cx="4733233" cy="19050"/>
          </a:xfrm>
          <a:prstGeom prst="straightConnector1">
            <a:avLst/>
          </a:prstGeom>
          <a:noFill/>
          <a:ln cap="flat" cmpd="sng" w="38100">
            <a:solidFill>
              <a:srgbClr val="237073">
                <a:alpha val="42745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1" name="Google Shape;121;p1"/>
          <p:cNvCxnSpPr/>
          <p:nvPr/>
        </p:nvCxnSpPr>
        <p:spPr>
          <a:xfrm rot="10800000">
            <a:off x="9500167" y="31760900"/>
            <a:ext cx="0" cy="3035527"/>
          </a:xfrm>
          <a:prstGeom prst="straightConnector1">
            <a:avLst/>
          </a:prstGeom>
          <a:noFill/>
          <a:ln cap="flat" cmpd="sng" w="38100">
            <a:solidFill>
              <a:srgbClr val="237073"/>
            </a:solidFill>
            <a:prstDash val="dot"/>
            <a:round/>
            <a:headEnd len="sm" w="sm" type="none"/>
            <a:tailEnd len="sm" w="sm" type="none"/>
          </a:ln>
        </p:spPr>
      </p:cxnSp>
      <p:grpSp>
        <p:nvGrpSpPr>
          <p:cNvPr id="122" name="Google Shape;122;p1"/>
          <p:cNvGrpSpPr/>
          <p:nvPr/>
        </p:nvGrpSpPr>
        <p:grpSpPr>
          <a:xfrm>
            <a:off x="739407" y="32010030"/>
            <a:ext cx="6005808" cy="925628"/>
            <a:chOff x="0" y="-55261"/>
            <a:chExt cx="8007744" cy="1234171"/>
          </a:xfrm>
        </p:grpSpPr>
        <p:sp>
          <p:nvSpPr>
            <p:cNvPr id="123" name="Google Shape;123;p1"/>
            <p:cNvSpPr txBox="1"/>
            <p:nvPr/>
          </p:nvSpPr>
          <p:spPr>
            <a:xfrm>
              <a:off x="1065219" y="301588"/>
              <a:ext cx="6942525" cy="5376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99">
                  <a:solidFill>
                    <a:srgbClr val="237073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  7. REFERENCIAS</a:t>
              </a:r>
              <a:endParaRPr/>
            </a:p>
          </p:txBody>
        </p:sp>
        <p:grpSp>
          <p:nvGrpSpPr>
            <p:cNvPr id="124" name="Google Shape;124;p1"/>
            <p:cNvGrpSpPr/>
            <p:nvPr/>
          </p:nvGrpSpPr>
          <p:grpSpPr>
            <a:xfrm>
              <a:off x="0" y="-55261"/>
              <a:ext cx="1178910" cy="1234171"/>
              <a:chOff x="0" y="-38100"/>
              <a:chExt cx="812800" cy="850900"/>
            </a:xfrm>
          </p:grpSpPr>
          <p:sp>
            <p:nvSpPr>
              <p:cNvPr id="125" name="Google Shape;125;p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3707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" name="Google Shape;126;p1"/>
              <p:cNvSpPr txBox="1"/>
              <p:nvPr/>
            </p:nvSpPr>
            <p:spPr>
              <a:xfrm>
                <a:off x="76200" y="-38100"/>
                <a:ext cx="660400" cy="774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297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7" name="Google Shape;127;p1"/>
            <p:cNvSpPr/>
            <p:nvPr/>
          </p:nvSpPr>
          <p:spPr>
            <a:xfrm>
              <a:off x="193070" y="303258"/>
              <a:ext cx="787790" cy="563270"/>
            </a:xfrm>
            <a:custGeom>
              <a:rect b="b" l="l" r="r" t="t"/>
              <a:pathLst>
                <a:path extrusionOk="0" h="563270" w="787790">
                  <a:moveTo>
                    <a:pt x="0" y="0"/>
                  </a:moveTo>
                  <a:lnTo>
                    <a:pt x="787790" y="0"/>
                  </a:lnTo>
                  <a:lnTo>
                    <a:pt x="787790" y="563270"/>
                  </a:lnTo>
                  <a:lnTo>
                    <a:pt x="0" y="56327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128" name="Google Shape;128;p1"/>
          <p:cNvCxnSpPr/>
          <p:nvPr/>
        </p:nvCxnSpPr>
        <p:spPr>
          <a:xfrm rot="10800000">
            <a:off x="15358951" y="31779950"/>
            <a:ext cx="19050" cy="2636876"/>
          </a:xfrm>
          <a:prstGeom prst="straightConnector1">
            <a:avLst/>
          </a:prstGeom>
          <a:noFill/>
          <a:ln cap="flat" cmpd="sng" w="38100">
            <a:solidFill>
              <a:srgbClr val="237073"/>
            </a:solidFill>
            <a:prstDash val="dot"/>
            <a:round/>
            <a:headEnd len="sm" w="sm" type="none"/>
            <a:tailEnd len="sm" w="sm" type="none"/>
          </a:ln>
        </p:spPr>
      </p:cxnSp>
      <p:grpSp>
        <p:nvGrpSpPr>
          <p:cNvPr id="129" name="Google Shape;129;p1"/>
          <p:cNvGrpSpPr/>
          <p:nvPr/>
        </p:nvGrpSpPr>
        <p:grpSpPr>
          <a:xfrm>
            <a:off x="452178" y="30477597"/>
            <a:ext cx="8959950" cy="4666039"/>
            <a:chOff x="0" y="-1417499"/>
            <a:chExt cx="11946601" cy="6221385"/>
          </a:xfrm>
        </p:grpSpPr>
        <p:grpSp>
          <p:nvGrpSpPr>
            <p:cNvPr id="130" name="Google Shape;130;p1"/>
            <p:cNvGrpSpPr/>
            <p:nvPr/>
          </p:nvGrpSpPr>
          <p:grpSpPr>
            <a:xfrm>
              <a:off x="0" y="-892420"/>
              <a:ext cx="11764558" cy="5233362"/>
              <a:chOff x="0" y="-114300"/>
              <a:chExt cx="1133808" cy="504365"/>
            </a:xfrm>
          </p:grpSpPr>
          <p:sp>
            <p:nvSpPr>
              <p:cNvPr id="131" name="Google Shape;131;p1"/>
              <p:cNvSpPr/>
              <p:nvPr/>
            </p:nvSpPr>
            <p:spPr>
              <a:xfrm>
                <a:off x="0" y="0"/>
                <a:ext cx="1133808" cy="390065"/>
              </a:xfrm>
              <a:custGeom>
                <a:rect b="b" l="l" r="r" t="t"/>
                <a:pathLst>
                  <a:path extrusionOk="0" h="390065" w="1133808">
                    <a:moveTo>
                      <a:pt x="42500" y="0"/>
                    </a:moveTo>
                    <a:lnTo>
                      <a:pt x="1091308" y="0"/>
                    </a:lnTo>
                    <a:cubicBezTo>
                      <a:pt x="1102580" y="0"/>
                      <a:pt x="1113390" y="4478"/>
                      <a:pt x="1121360" y="12448"/>
                    </a:cubicBezTo>
                    <a:cubicBezTo>
                      <a:pt x="1129331" y="20418"/>
                      <a:pt x="1133808" y="31229"/>
                      <a:pt x="1133808" y="42500"/>
                    </a:cubicBezTo>
                    <a:lnTo>
                      <a:pt x="1133808" y="347564"/>
                    </a:lnTo>
                    <a:cubicBezTo>
                      <a:pt x="1133808" y="371037"/>
                      <a:pt x="1114780" y="390065"/>
                      <a:pt x="1091308" y="390065"/>
                    </a:cubicBezTo>
                    <a:lnTo>
                      <a:pt x="42500" y="390065"/>
                    </a:lnTo>
                    <a:cubicBezTo>
                      <a:pt x="19028" y="390065"/>
                      <a:pt x="0" y="371037"/>
                      <a:pt x="0" y="347564"/>
                    </a:cubicBezTo>
                    <a:lnTo>
                      <a:pt x="0" y="42500"/>
                    </a:lnTo>
                    <a:cubicBezTo>
                      <a:pt x="0" y="19028"/>
                      <a:pt x="19028" y="0"/>
                      <a:pt x="42500" y="0"/>
                    </a:cubicBezTo>
                    <a:close/>
                  </a:path>
                </a:pathLst>
              </a:custGeom>
              <a:noFill/>
              <a:ln cap="rnd" cmpd="sng" w="47625">
                <a:solidFill>
                  <a:srgbClr val="237073">
                    <a:alpha val="60000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" name="Google Shape;132;p1"/>
              <p:cNvSpPr txBox="1"/>
              <p:nvPr/>
            </p:nvSpPr>
            <p:spPr>
              <a:xfrm>
                <a:off x="0" y="-114300"/>
                <a:ext cx="1133808" cy="5043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297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3" name="Google Shape;133;p1"/>
            <p:cNvGrpSpPr/>
            <p:nvPr/>
          </p:nvGrpSpPr>
          <p:grpSpPr>
            <a:xfrm>
              <a:off x="10773635" y="-1248127"/>
              <a:ext cx="1172966" cy="6052013"/>
              <a:chOff x="0" y="-114300"/>
              <a:chExt cx="94582" cy="488004"/>
            </a:xfrm>
          </p:grpSpPr>
          <p:sp>
            <p:nvSpPr>
              <p:cNvPr id="134" name="Google Shape;134;p1"/>
              <p:cNvSpPr/>
              <p:nvPr/>
            </p:nvSpPr>
            <p:spPr>
              <a:xfrm>
                <a:off x="14679" y="0"/>
                <a:ext cx="79903" cy="373704"/>
              </a:xfrm>
              <a:custGeom>
                <a:rect b="b" l="l" r="r" t="t"/>
                <a:pathLst>
                  <a:path extrusionOk="0" h="373704" w="79903">
                    <a:moveTo>
                      <a:pt x="0" y="0"/>
                    </a:moveTo>
                    <a:lnTo>
                      <a:pt x="79903" y="0"/>
                    </a:lnTo>
                    <a:lnTo>
                      <a:pt x="79903" y="373704"/>
                    </a:lnTo>
                    <a:lnTo>
                      <a:pt x="0" y="37370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" name="Google Shape;135;p1"/>
              <p:cNvSpPr txBox="1"/>
              <p:nvPr/>
            </p:nvSpPr>
            <p:spPr>
              <a:xfrm>
                <a:off x="0" y="-114300"/>
                <a:ext cx="79903" cy="4880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297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6" name="Google Shape;136;p1"/>
            <p:cNvGrpSpPr/>
            <p:nvPr/>
          </p:nvGrpSpPr>
          <p:grpSpPr>
            <a:xfrm>
              <a:off x="7923321" y="-1417499"/>
              <a:ext cx="3569164" cy="6052013"/>
              <a:chOff x="0" y="-114300"/>
              <a:chExt cx="287799" cy="488004"/>
            </a:xfrm>
          </p:grpSpPr>
          <p:sp>
            <p:nvSpPr>
              <p:cNvPr id="137" name="Google Shape;137;p1"/>
              <p:cNvSpPr/>
              <p:nvPr/>
            </p:nvSpPr>
            <p:spPr>
              <a:xfrm>
                <a:off x="0" y="0"/>
                <a:ext cx="287799" cy="373704"/>
              </a:xfrm>
              <a:custGeom>
                <a:rect b="b" l="l" r="r" t="t"/>
                <a:pathLst>
                  <a:path extrusionOk="0" h="373704" w="287799">
                    <a:moveTo>
                      <a:pt x="0" y="0"/>
                    </a:moveTo>
                    <a:lnTo>
                      <a:pt x="287799" y="0"/>
                    </a:lnTo>
                    <a:lnTo>
                      <a:pt x="287799" y="373704"/>
                    </a:lnTo>
                    <a:lnTo>
                      <a:pt x="0" y="373704"/>
                    </a:lnTo>
                    <a:close/>
                  </a:path>
                </a:pathLst>
              </a:custGeom>
              <a:solidFill>
                <a:srgbClr val="FFFFFF">
                  <a:alpha val="61961"/>
                </a:srgb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8" name="Google Shape;138;p1"/>
              <p:cNvSpPr txBox="1"/>
              <p:nvPr/>
            </p:nvSpPr>
            <p:spPr>
              <a:xfrm>
                <a:off x="0" y="-114300"/>
                <a:ext cx="287799" cy="4880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297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39" name="Google Shape;139;p1"/>
          <p:cNvGrpSpPr/>
          <p:nvPr/>
        </p:nvGrpSpPr>
        <p:grpSpPr>
          <a:xfrm>
            <a:off x="16245059" y="32010030"/>
            <a:ext cx="6005808" cy="925628"/>
            <a:chOff x="0" y="-55261"/>
            <a:chExt cx="8007744" cy="1234171"/>
          </a:xfrm>
        </p:grpSpPr>
        <p:sp>
          <p:nvSpPr>
            <p:cNvPr id="140" name="Google Shape;140;p1"/>
            <p:cNvSpPr txBox="1"/>
            <p:nvPr/>
          </p:nvSpPr>
          <p:spPr>
            <a:xfrm>
              <a:off x="1065219" y="301588"/>
              <a:ext cx="6942525" cy="5376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99">
                  <a:solidFill>
                    <a:srgbClr val="237073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  8. AGRADECIMIENTO</a:t>
              </a:r>
              <a:endParaRPr/>
            </a:p>
          </p:txBody>
        </p:sp>
        <p:grpSp>
          <p:nvGrpSpPr>
            <p:cNvPr id="141" name="Google Shape;141;p1"/>
            <p:cNvGrpSpPr/>
            <p:nvPr/>
          </p:nvGrpSpPr>
          <p:grpSpPr>
            <a:xfrm>
              <a:off x="0" y="-55261"/>
              <a:ext cx="1178910" cy="1234171"/>
              <a:chOff x="0" y="-38100"/>
              <a:chExt cx="812800" cy="850900"/>
            </a:xfrm>
          </p:grpSpPr>
          <p:sp>
            <p:nvSpPr>
              <p:cNvPr id="142" name="Google Shape;142;p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3707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" name="Google Shape;143;p1"/>
              <p:cNvSpPr txBox="1"/>
              <p:nvPr/>
            </p:nvSpPr>
            <p:spPr>
              <a:xfrm>
                <a:off x="76200" y="-38100"/>
                <a:ext cx="660400" cy="774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297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44" name="Google Shape;144;p1"/>
            <p:cNvSpPr/>
            <p:nvPr/>
          </p:nvSpPr>
          <p:spPr>
            <a:xfrm>
              <a:off x="127873" y="295463"/>
              <a:ext cx="892922" cy="611652"/>
            </a:xfrm>
            <a:custGeom>
              <a:rect b="b" l="l" r="r" t="t"/>
              <a:pathLst>
                <a:path extrusionOk="0" h="611652" w="892922">
                  <a:moveTo>
                    <a:pt x="0" y="0"/>
                  </a:moveTo>
                  <a:lnTo>
                    <a:pt x="892922" y="0"/>
                  </a:lnTo>
                  <a:lnTo>
                    <a:pt x="892922" y="611651"/>
                  </a:lnTo>
                  <a:lnTo>
                    <a:pt x="0" y="611651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5" name="Google Shape;145;p1"/>
          <p:cNvSpPr/>
          <p:nvPr/>
        </p:nvSpPr>
        <p:spPr>
          <a:xfrm>
            <a:off x="9995347" y="32014824"/>
            <a:ext cx="4952052" cy="2654708"/>
          </a:xfrm>
          <a:custGeom>
            <a:rect b="b" l="l" r="r" t="t"/>
            <a:pathLst>
              <a:path extrusionOk="0" h="2654708" w="4952052">
                <a:moveTo>
                  <a:pt x="0" y="0"/>
                </a:moveTo>
                <a:lnTo>
                  <a:pt x="4952052" y="0"/>
                </a:lnTo>
                <a:lnTo>
                  <a:pt x="4952052" y="2654709"/>
                </a:lnTo>
                <a:lnTo>
                  <a:pt x="0" y="26547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28577" l="-4122" r="-5397" t="-24642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1"/>
          <p:cNvSpPr txBox="1"/>
          <p:nvPr/>
        </p:nvSpPr>
        <p:spPr>
          <a:xfrm>
            <a:off x="9426968" y="666674"/>
            <a:ext cx="9008635" cy="116429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999">
                <a:solidFill>
                  <a:srgbClr val="237073"/>
                </a:solidFill>
                <a:latin typeface="Montserrat"/>
                <a:ea typeface="Montserrat"/>
                <a:cs typeface="Montserrat"/>
                <a:sym typeface="Montserrat"/>
              </a:rPr>
              <a:t>Título del póster</a:t>
            </a:r>
            <a:endParaRPr/>
          </a:p>
        </p:txBody>
      </p:sp>
      <p:sp>
        <p:nvSpPr>
          <p:cNvPr id="147" name="Google Shape;147;p1"/>
          <p:cNvSpPr txBox="1"/>
          <p:nvPr/>
        </p:nvSpPr>
        <p:spPr>
          <a:xfrm>
            <a:off x="9584668" y="2146080"/>
            <a:ext cx="11586667" cy="12255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500">
                <a:solidFill>
                  <a:srgbClr val="0C0B0B"/>
                </a:solidFill>
                <a:latin typeface="Montserrat"/>
                <a:ea typeface="Montserrat"/>
                <a:cs typeface="Montserrat"/>
                <a:sym typeface="Montserrat"/>
              </a:rPr>
              <a:t>Autores: </a:t>
            </a:r>
            <a:r>
              <a:rPr lang="en-US" sz="3500">
                <a:solidFill>
                  <a:srgbClr val="0C0B0B"/>
                </a:solidFill>
                <a:latin typeface="Montserrat"/>
                <a:ea typeface="Montserrat"/>
                <a:cs typeface="Montserrat"/>
                <a:sym typeface="Montserrat"/>
              </a:rPr>
              <a:t>Nombre A. Apellido¹, Nombre B. Apellido², Nombre C. Apellido³</a:t>
            </a:r>
            <a:endParaRPr/>
          </a:p>
        </p:txBody>
      </p:sp>
      <p:sp>
        <p:nvSpPr>
          <p:cNvPr id="148" name="Google Shape;148;p1"/>
          <p:cNvSpPr txBox="1"/>
          <p:nvPr/>
        </p:nvSpPr>
        <p:spPr>
          <a:xfrm>
            <a:off x="9584668" y="3691280"/>
            <a:ext cx="11586667" cy="13201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rgbClr val="0C0B0B"/>
                </a:solidFill>
                <a:latin typeface="Montserrat"/>
                <a:ea typeface="Montserrat"/>
                <a:cs typeface="Montserrat"/>
                <a:sym typeface="Montserrat"/>
              </a:rPr>
              <a:t>¹Institución, facultad, Departamento, Ciudad, País</a:t>
            </a:r>
            <a:endParaRPr/>
          </a:p>
          <a:p>
            <a:pPr indent="0" lvl="0" marL="0" marR="0" rtl="0" algn="l">
              <a:lnSpc>
                <a:spcPct val="15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rgbClr val="0C0B0B"/>
                </a:solidFill>
                <a:latin typeface="Montserrat"/>
                <a:ea typeface="Montserrat"/>
                <a:cs typeface="Montserrat"/>
                <a:sym typeface="Montserrat"/>
              </a:rPr>
              <a:t>²Institución, facultad, Departamento, Ciudad, País</a:t>
            </a:r>
            <a:endParaRPr/>
          </a:p>
        </p:txBody>
      </p:sp>
      <p:grpSp>
        <p:nvGrpSpPr>
          <p:cNvPr id="149" name="Google Shape;149;p1"/>
          <p:cNvGrpSpPr/>
          <p:nvPr/>
        </p:nvGrpSpPr>
        <p:grpSpPr>
          <a:xfrm>
            <a:off x="739407" y="7896451"/>
            <a:ext cx="6428523" cy="1278894"/>
            <a:chOff x="0" y="-76352"/>
            <a:chExt cx="8571365" cy="1705192"/>
          </a:xfrm>
        </p:grpSpPr>
        <p:grpSp>
          <p:nvGrpSpPr>
            <p:cNvPr id="150" name="Google Shape;150;p1"/>
            <p:cNvGrpSpPr/>
            <p:nvPr/>
          </p:nvGrpSpPr>
          <p:grpSpPr>
            <a:xfrm>
              <a:off x="0" y="-76352"/>
              <a:ext cx="1628840" cy="1705192"/>
              <a:chOff x="0" y="-38100"/>
              <a:chExt cx="812800" cy="850900"/>
            </a:xfrm>
          </p:grpSpPr>
          <p:sp>
            <p:nvSpPr>
              <p:cNvPr id="151" name="Google Shape;151;p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3707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2" name="Google Shape;152;p1"/>
              <p:cNvSpPr txBox="1"/>
              <p:nvPr/>
            </p:nvSpPr>
            <p:spPr>
              <a:xfrm>
                <a:off x="76200" y="-38100"/>
                <a:ext cx="660400" cy="774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297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53" name="Google Shape;153;p1"/>
            <p:cNvSpPr/>
            <p:nvPr/>
          </p:nvSpPr>
          <p:spPr>
            <a:xfrm>
              <a:off x="497437" y="410741"/>
              <a:ext cx="616384" cy="795334"/>
            </a:xfrm>
            <a:custGeom>
              <a:rect b="b" l="l" r="r" t="t"/>
              <a:pathLst>
                <a:path extrusionOk="0" h="795334" w="616384">
                  <a:moveTo>
                    <a:pt x="0" y="0"/>
                  </a:moveTo>
                  <a:lnTo>
                    <a:pt x="616384" y="0"/>
                  </a:lnTo>
                  <a:lnTo>
                    <a:pt x="616384" y="795333"/>
                  </a:lnTo>
                  <a:lnTo>
                    <a:pt x="0" y="795333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" name="Google Shape;154;p1"/>
            <p:cNvSpPr txBox="1"/>
            <p:nvPr/>
          </p:nvSpPr>
          <p:spPr>
            <a:xfrm>
              <a:off x="1628840" y="344066"/>
              <a:ext cx="6942525" cy="7956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600">
                  <a:solidFill>
                    <a:srgbClr val="237073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  1. INTRODUCCIÓN</a:t>
              </a:r>
              <a:endParaRPr/>
            </a:p>
          </p:txBody>
        </p:sp>
      </p:grpSp>
      <p:grpSp>
        <p:nvGrpSpPr>
          <p:cNvPr id="155" name="Google Shape;155;p1"/>
          <p:cNvGrpSpPr/>
          <p:nvPr/>
        </p:nvGrpSpPr>
        <p:grpSpPr>
          <a:xfrm>
            <a:off x="739407" y="16721106"/>
            <a:ext cx="6428523" cy="1278894"/>
            <a:chOff x="0" y="-76352"/>
            <a:chExt cx="8571365" cy="1705192"/>
          </a:xfrm>
        </p:grpSpPr>
        <p:grpSp>
          <p:nvGrpSpPr>
            <p:cNvPr id="156" name="Google Shape;156;p1"/>
            <p:cNvGrpSpPr/>
            <p:nvPr/>
          </p:nvGrpSpPr>
          <p:grpSpPr>
            <a:xfrm>
              <a:off x="0" y="-76352"/>
              <a:ext cx="1628840" cy="1705192"/>
              <a:chOff x="0" y="-38100"/>
              <a:chExt cx="812800" cy="850900"/>
            </a:xfrm>
          </p:grpSpPr>
          <p:sp>
            <p:nvSpPr>
              <p:cNvPr id="157" name="Google Shape;157;p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3707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8" name="Google Shape;158;p1"/>
              <p:cNvSpPr txBox="1"/>
              <p:nvPr/>
            </p:nvSpPr>
            <p:spPr>
              <a:xfrm>
                <a:off x="76200" y="-38100"/>
                <a:ext cx="660400" cy="774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297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59" name="Google Shape;159;p1"/>
            <p:cNvSpPr/>
            <p:nvPr/>
          </p:nvSpPr>
          <p:spPr>
            <a:xfrm>
              <a:off x="385805" y="296118"/>
              <a:ext cx="839648" cy="1036603"/>
            </a:xfrm>
            <a:custGeom>
              <a:rect b="b" l="l" r="r" t="t"/>
              <a:pathLst>
                <a:path extrusionOk="0" h="1036603" w="839648">
                  <a:moveTo>
                    <a:pt x="0" y="0"/>
                  </a:moveTo>
                  <a:lnTo>
                    <a:pt x="839648" y="0"/>
                  </a:lnTo>
                  <a:lnTo>
                    <a:pt x="839648" y="1036603"/>
                  </a:lnTo>
                  <a:lnTo>
                    <a:pt x="0" y="1036603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" name="Google Shape;160;p1"/>
            <p:cNvSpPr txBox="1"/>
            <p:nvPr/>
          </p:nvSpPr>
          <p:spPr>
            <a:xfrm>
              <a:off x="1628840" y="383255"/>
              <a:ext cx="6942525" cy="7956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600">
                  <a:solidFill>
                    <a:srgbClr val="237073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  3. METODOLOGÍA</a:t>
              </a:r>
              <a:endParaRPr/>
            </a:p>
          </p:txBody>
        </p:sp>
      </p:grpSp>
      <p:grpSp>
        <p:nvGrpSpPr>
          <p:cNvPr id="161" name="Google Shape;161;p1"/>
          <p:cNvGrpSpPr/>
          <p:nvPr/>
        </p:nvGrpSpPr>
        <p:grpSpPr>
          <a:xfrm>
            <a:off x="739407" y="25090468"/>
            <a:ext cx="6428523" cy="1278894"/>
            <a:chOff x="0" y="-76352"/>
            <a:chExt cx="8571365" cy="1705192"/>
          </a:xfrm>
        </p:grpSpPr>
        <p:grpSp>
          <p:nvGrpSpPr>
            <p:cNvPr id="162" name="Google Shape;162;p1"/>
            <p:cNvGrpSpPr/>
            <p:nvPr/>
          </p:nvGrpSpPr>
          <p:grpSpPr>
            <a:xfrm>
              <a:off x="0" y="-76352"/>
              <a:ext cx="1628840" cy="1705192"/>
              <a:chOff x="0" y="-38100"/>
              <a:chExt cx="812800" cy="850900"/>
            </a:xfrm>
          </p:grpSpPr>
          <p:sp>
            <p:nvSpPr>
              <p:cNvPr id="163" name="Google Shape;163;p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3707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4" name="Google Shape;164;p1"/>
              <p:cNvSpPr txBox="1"/>
              <p:nvPr/>
            </p:nvSpPr>
            <p:spPr>
              <a:xfrm>
                <a:off x="76200" y="-38100"/>
                <a:ext cx="660400" cy="774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297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65" name="Google Shape;165;p1"/>
            <p:cNvSpPr/>
            <p:nvPr/>
          </p:nvSpPr>
          <p:spPr>
            <a:xfrm>
              <a:off x="335188" y="343979"/>
              <a:ext cx="940881" cy="940881"/>
            </a:xfrm>
            <a:custGeom>
              <a:rect b="b" l="l" r="r" t="t"/>
              <a:pathLst>
                <a:path extrusionOk="0" h="940881" w="940881">
                  <a:moveTo>
                    <a:pt x="0" y="0"/>
                  </a:moveTo>
                  <a:lnTo>
                    <a:pt x="940881" y="0"/>
                  </a:lnTo>
                  <a:lnTo>
                    <a:pt x="940881" y="940881"/>
                  </a:lnTo>
                  <a:lnTo>
                    <a:pt x="0" y="940881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" name="Google Shape;166;p1"/>
            <p:cNvSpPr txBox="1"/>
            <p:nvPr/>
          </p:nvSpPr>
          <p:spPr>
            <a:xfrm>
              <a:off x="1628840" y="383255"/>
              <a:ext cx="6942525" cy="7956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600">
                  <a:solidFill>
                    <a:srgbClr val="237073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  5. DISCUSIÓN</a:t>
              </a:r>
              <a:endParaRPr/>
            </a:p>
          </p:txBody>
        </p:sp>
      </p:grpSp>
      <p:grpSp>
        <p:nvGrpSpPr>
          <p:cNvPr id="167" name="Google Shape;167;p1"/>
          <p:cNvGrpSpPr/>
          <p:nvPr/>
        </p:nvGrpSpPr>
        <p:grpSpPr>
          <a:xfrm>
            <a:off x="12961831" y="7896451"/>
            <a:ext cx="6526204" cy="1278894"/>
            <a:chOff x="0" y="-76352"/>
            <a:chExt cx="8701605" cy="1705192"/>
          </a:xfrm>
        </p:grpSpPr>
        <p:grpSp>
          <p:nvGrpSpPr>
            <p:cNvPr id="168" name="Google Shape;168;p1"/>
            <p:cNvGrpSpPr/>
            <p:nvPr/>
          </p:nvGrpSpPr>
          <p:grpSpPr>
            <a:xfrm>
              <a:off x="0" y="-76352"/>
              <a:ext cx="1628840" cy="1705192"/>
              <a:chOff x="0" y="-38100"/>
              <a:chExt cx="812800" cy="850900"/>
            </a:xfrm>
          </p:grpSpPr>
          <p:sp>
            <p:nvSpPr>
              <p:cNvPr id="169" name="Google Shape;169;p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C5E1E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0" name="Google Shape;170;p1"/>
              <p:cNvSpPr txBox="1"/>
              <p:nvPr/>
            </p:nvSpPr>
            <p:spPr>
              <a:xfrm>
                <a:off x="76200" y="-38100"/>
                <a:ext cx="660400" cy="774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297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71" name="Google Shape;171;p1"/>
            <p:cNvSpPr/>
            <p:nvPr/>
          </p:nvSpPr>
          <p:spPr>
            <a:xfrm>
              <a:off x="294642" y="226655"/>
              <a:ext cx="1108709" cy="1080991"/>
            </a:xfrm>
            <a:custGeom>
              <a:rect b="b" l="l" r="r" t="t"/>
              <a:pathLst>
                <a:path extrusionOk="0" h="1080991" w="1108709">
                  <a:moveTo>
                    <a:pt x="0" y="0"/>
                  </a:moveTo>
                  <a:lnTo>
                    <a:pt x="1108709" y="0"/>
                  </a:lnTo>
                  <a:lnTo>
                    <a:pt x="1108709" y="1080991"/>
                  </a:lnTo>
                  <a:lnTo>
                    <a:pt x="0" y="108099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" name="Google Shape;172;p1"/>
            <p:cNvSpPr txBox="1"/>
            <p:nvPr/>
          </p:nvSpPr>
          <p:spPr>
            <a:xfrm>
              <a:off x="1759080" y="344066"/>
              <a:ext cx="6942525" cy="7956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600">
                  <a:solidFill>
                    <a:srgbClr val="EC5E1E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 2. OBJETIVOS</a:t>
              </a:r>
              <a:endParaRPr/>
            </a:p>
          </p:txBody>
        </p:sp>
      </p:grpSp>
      <p:grpSp>
        <p:nvGrpSpPr>
          <p:cNvPr id="173" name="Google Shape;173;p1"/>
          <p:cNvGrpSpPr/>
          <p:nvPr/>
        </p:nvGrpSpPr>
        <p:grpSpPr>
          <a:xfrm>
            <a:off x="12961831" y="16721106"/>
            <a:ext cx="6526204" cy="1278894"/>
            <a:chOff x="0" y="-76352"/>
            <a:chExt cx="8701605" cy="1705192"/>
          </a:xfrm>
        </p:grpSpPr>
        <p:grpSp>
          <p:nvGrpSpPr>
            <p:cNvPr id="174" name="Google Shape;174;p1"/>
            <p:cNvGrpSpPr/>
            <p:nvPr/>
          </p:nvGrpSpPr>
          <p:grpSpPr>
            <a:xfrm>
              <a:off x="0" y="-76352"/>
              <a:ext cx="1628840" cy="1705192"/>
              <a:chOff x="0" y="-38100"/>
              <a:chExt cx="812800" cy="850900"/>
            </a:xfrm>
          </p:grpSpPr>
          <p:sp>
            <p:nvSpPr>
              <p:cNvPr id="175" name="Google Shape;175;p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C5E1E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6" name="Google Shape;176;p1"/>
              <p:cNvSpPr txBox="1"/>
              <p:nvPr/>
            </p:nvSpPr>
            <p:spPr>
              <a:xfrm>
                <a:off x="76200" y="-38100"/>
                <a:ext cx="660400" cy="774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297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77" name="Google Shape;177;p1"/>
            <p:cNvSpPr/>
            <p:nvPr/>
          </p:nvSpPr>
          <p:spPr>
            <a:xfrm>
              <a:off x="378728" y="342682"/>
              <a:ext cx="940537" cy="990039"/>
            </a:xfrm>
            <a:custGeom>
              <a:rect b="b" l="l" r="r" t="t"/>
              <a:pathLst>
                <a:path extrusionOk="0" h="990039" w="940537">
                  <a:moveTo>
                    <a:pt x="0" y="0"/>
                  </a:moveTo>
                  <a:lnTo>
                    <a:pt x="940537" y="0"/>
                  </a:lnTo>
                  <a:lnTo>
                    <a:pt x="940537" y="990039"/>
                  </a:lnTo>
                  <a:lnTo>
                    <a:pt x="0" y="990039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" name="Google Shape;178;p1"/>
            <p:cNvSpPr txBox="1"/>
            <p:nvPr/>
          </p:nvSpPr>
          <p:spPr>
            <a:xfrm>
              <a:off x="1759080" y="383255"/>
              <a:ext cx="6942525" cy="7956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600">
                  <a:solidFill>
                    <a:srgbClr val="EC5E1E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 4. RESULTADOS</a:t>
              </a:r>
              <a:endParaRPr/>
            </a:p>
          </p:txBody>
        </p:sp>
      </p:grpSp>
      <p:grpSp>
        <p:nvGrpSpPr>
          <p:cNvPr id="179" name="Google Shape;179;p1"/>
          <p:cNvGrpSpPr/>
          <p:nvPr/>
        </p:nvGrpSpPr>
        <p:grpSpPr>
          <a:xfrm>
            <a:off x="12889831" y="25090468"/>
            <a:ext cx="6598204" cy="1278894"/>
            <a:chOff x="0" y="-76352"/>
            <a:chExt cx="8797605" cy="1705192"/>
          </a:xfrm>
        </p:grpSpPr>
        <p:grpSp>
          <p:nvGrpSpPr>
            <p:cNvPr id="180" name="Google Shape;180;p1"/>
            <p:cNvGrpSpPr/>
            <p:nvPr/>
          </p:nvGrpSpPr>
          <p:grpSpPr>
            <a:xfrm>
              <a:off x="0" y="-76352"/>
              <a:ext cx="1628840" cy="1705192"/>
              <a:chOff x="0" y="-38100"/>
              <a:chExt cx="812800" cy="850900"/>
            </a:xfrm>
          </p:grpSpPr>
          <p:sp>
            <p:nvSpPr>
              <p:cNvPr id="181" name="Google Shape;181;p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C5E1E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2" name="Google Shape;182;p1"/>
              <p:cNvSpPr txBox="1"/>
              <p:nvPr/>
            </p:nvSpPr>
            <p:spPr>
              <a:xfrm>
                <a:off x="76200" y="-38100"/>
                <a:ext cx="660400" cy="774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297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83" name="Google Shape;183;p1"/>
            <p:cNvSpPr/>
            <p:nvPr/>
          </p:nvSpPr>
          <p:spPr>
            <a:xfrm>
              <a:off x="301244" y="296060"/>
              <a:ext cx="1026352" cy="1036720"/>
            </a:xfrm>
            <a:custGeom>
              <a:rect b="b" l="l" r="r" t="t"/>
              <a:pathLst>
                <a:path extrusionOk="0" h="1036720" w="1026352">
                  <a:moveTo>
                    <a:pt x="0" y="0"/>
                  </a:moveTo>
                  <a:lnTo>
                    <a:pt x="1026352" y="0"/>
                  </a:lnTo>
                  <a:lnTo>
                    <a:pt x="1026352" y="1036720"/>
                  </a:lnTo>
                  <a:lnTo>
                    <a:pt x="0" y="103672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" name="Google Shape;184;p1"/>
            <p:cNvSpPr txBox="1"/>
            <p:nvPr/>
          </p:nvSpPr>
          <p:spPr>
            <a:xfrm>
              <a:off x="1855080" y="383255"/>
              <a:ext cx="6942525" cy="7956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600">
                  <a:solidFill>
                    <a:srgbClr val="EC5E1E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 6. CONCLUSIONES</a:t>
              </a:r>
              <a:endParaRPr/>
            </a:p>
          </p:txBody>
        </p:sp>
      </p:grpSp>
      <p:pic>
        <p:nvPicPr>
          <p:cNvPr id="185" name="Google Shape;185;p1" title="Logo_SMBE(español).png"/>
          <p:cNvPicPr preferRelativeResize="0"/>
          <p:nvPr/>
        </p:nvPicPr>
        <p:blipFill rotWithShape="1">
          <a:blip r:embed="rId7">
            <a:alphaModFix/>
          </a:blip>
          <a:srcRect b="60239" l="0" r="0" t="0"/>
          <a:stretch/>
        </p:blipFill>
        <p:spPr>
          <a:xfrm>
            <a:off x="303700" y="1380663"/>
            <a:ext cx="8959948" cy="40966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</cp:coreProperties>
</file>